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9390-9C67-4247-87EF-5046F7153CFF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484E-159D-4C8A-95A2-50D540534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0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9390-9C67-4247-87EF-5046F7153CFF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484E-159D-4C8A-95A2-50D540534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3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9390-9C67-4247-87EF-5046F7153CFF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484E-159D-4C8A-95A2-50D540534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93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9390-9C67-4247-87EF-5046F7153CFF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484E-159D-4C8A-95A2-50D540534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09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9390-9C67-4247-87EF-5046F7153CFF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484E-159D-4C8A-95A2-50D540534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17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9390-9C67-4247-87EF-5046F7153CFF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484E-159D-4C8A-95A2-50D540534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36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9390-9C67-4247-87EF-5046F7153CFF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484E-159D-4C8A-95A2-50D540534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9390-9C67-4247-87EF-5046F7153CFF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484E-159D-4C8A-95A2-50D540534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50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9390-9C67-4247-87EF-5046F7153CFF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484E-159D-4C8A-95A2-50D540534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77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9390-9C67-4247-87EF-5046F7153CFF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484E-159D-4C8A-95A2-50D540534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10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9390-9C67-4247-87EF-5046F7153CFF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484E-159D-4C8A-95A2-50D540534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10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99390-9C67-4247-87EF-5046F7153CFF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484E-159D-4C8A-95A2-50D540534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61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11" Type="http://schemas.openxmlformats.org/officeDocument/2006/relationships/image" Target="../media/image26.jpg"/><Relationship Id="rId5" Type="http://schemas.openxmlformats.org/officeDocument/2006/relationships/image" Target="../media/image21.jpg"/><Relationship Id="rId10" Type="http://schemas.openxmlformats.org/officeDocument/2006/relationships/image" Target="../media/image25.jpg"/><Relationship Id="rId4" Type="http://schemas.openxmlformats.org/officeDocument/2006/relationships/image" Target="../media/image20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10" Type="http://schemas.openxmlformats.org/officeDocument/2006/relationships/image" Target="../media/image34.jp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3944"/>
            <a:ext cx="3129566" cy="2472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67" y="643943"/>
            <a:ext cx="3339439" cy="2472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07" y="643943"/>
            <a:ext cx="3129566" cy="2204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11" y="3806378"/>
            <a:ext cx="3321084" cy="2079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" y="3116686"/>
            <a:ext cx="2897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When thinking about the colour red, I think of anger. These Liverpool fans show anger as they protest against the Hillsborough inquest. </a:t>
            </a:r>
            <a:r>
              <a:rPr lang="en-GB" sz="1200" dirty="0"/>
              <a:t>Anger </a:t>
            </a:r>
            <a:r>
              <a:rPr lang="en-GB" sz="1200" dirty="0" smtClean="0"/>
              <a:t>is a red</a:t>
            </a:r>
            <a:r>
              <a:rPr lang="en-GB" sz="1200" dirty="0"/>
              <a:t> </a:t>
            </a:r>
            <a:r>
              <a:rPr lang="en-GB" sz="1200" dirty="0" smtClean="0"/>
              <a:t>connotation.</a:t>
            </a:r>
            <a:endParaRPr lang="en-GB" sz="1200" dirty="0"/>
          </a:p>
          <a:p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129567" y="3116686"/>
            <a:ext cx="3339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When I think about the colour red in my mind apart from anger, I think  about fire and violence. </a:t>
            </a:r>
            <a:r>
              <a:rPr lang="en-US" sz="1200" dirty="0" smtClean="0"/>
              <a:t>Fire and violence are </a:t>
            </a:r>
            <a:r>
              <a:rPr lang="en-US" sz="1200" dirty="0"/>
              <a:t>red </a:t>
            </a:r>
            <a:r>
              <a:rPr lang="en-US" sz="1200" dirty="0" smtClean="0"/>
              <a:t>connotations. </a:t>
            </a:r>
            <a:r>
              <a:rPr lang="en-GB" sz="1200" dirty="0" smtClean="0"/>
              <a:t>Here is an example during the 2011 London riots. Smoke and police sirens are examples of what could be smells and sounds.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427611" y="5885646"/>
            <a:ext cx="3321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When I did a course called </a:t>
            </a:r>
            <a:r>
              <a:rPr lang="en-GB" sz="1200" dirty="0" err="1" smtClean="0"/>
              <a:t>CoPE</a:t>
            </a:r>
            <a:r>
              <a:rPr lang="en-GB" sz="1200" dirty="0" smtClean="0"/>
              <a:t>, we did a gardening challenge and this picture went out </a:t>
            </a:r>
            <a:r>
              <a:rPr lang="en-GB" sz="1200" dirty="0"/>
              <a:t>to prove </a:t>
            </a:r>
            <a:r>
              <a:rPr lang="en-GB" sz="1200" dirty="0" smtClean="0"/>
              <a:t>enthusiasm. Enthusiasm is a orange connotation. </a:t>
            </a:r>
            <a:endParaRPr lang="en-GB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52" y="4354252"/>
            <a:ext cx="3306448" cy="17564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02152" y="6070312"/>
            <a:ext cx="330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Here is the lid of an apricot jam lid and it is most likely picture to be used in my film to portray the colour orange.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477296" y="0"/>
            <a:ext cx="4855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cmeFont" pitchFamily="2" charset="0"/>
              </a:rPr>
              <a:t>Colour Film Mood board </a:t>
            </a:r>
            <a:endParaRPr lang="en-GB" sz="2800" dirty="0">
              <a:latin typeface="AcmeFont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" y="0"/>
            <a:ext cx="243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pc="300" dirty="0" smtClean="0"/>
              <a:t>Alex Damon</a:t>
            </a:r>
            <a:endParaRPr lang="en-GB" spc="300" dirty="0"/>
          </a:p>
        </p:txBody>
      </p:sp>
      <p:sp>
        <p:nvSpPr>
          <p:cNvPr id="20" name="Rectangle 19"/>
          <p:cNvSpPr/>
          <p:nvPr/>
        </p:nvSpPr>
        <p:spPr>
          <a:xfrm>
            <a:off x="8332631" y="0"/>
            <a:ext cx="283335" cy="2318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8615966" y="0"/>
            <a:ext cx="270457" cy="231820"/>
          </a:xfrm>
          <a:prstGeom prst="rect">
            <a:avLst/>
          </a:prstGeom>
          <a:solidFill>
            <a:srgbClr val="FDA633"/>
          </a:solidFill>
          <a:ln>
            <a:solidFill>
              <a:srgbClr val="FDA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8886423" y="0"/>
            <a:ext cx="296214" cy="2318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9182637" y="0"/>
            <a:ext cx="283335" cy="2318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9478851" y="0"/>
            <a:ext cx="269843" cy="2318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9748694" y="0"/>
            <a:ext cx="283948" cy="23182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516" y="4289969"/>
            <a:ext cx="3364095" cy="17791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06" y="643942"/>
            <a:ext cx="3176789" cy="22046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0" b="28827"/>
          <a:stretch/>
        </p:blipFill>
        <p:spPr>
          <a:xfrm>
            <a:off x="1" y="4132348"/>
            <a:ext cx="3044504" cy="19367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6069097"/>
            <a:ext cx="289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Here is a picture of </a:t>
            </a:r>
            <a:r>
              <a:rPr lang="en-GB" sz="1200" dirty="0" smtClean="0"/>
              <a:t>the end of a red colouring pencil, </a:t>
            </a:r>
            <a:r>
              <a:rPr lang="en-GB" sz="1200" dirty="0"/>
              <a:t>and it will be included in my film to portray the colour red. </a:t>
            </a:r>
          </a:p>
        </p:txBody>
      </p:sp>
    </p:spTree>
    <p:extLst>
      <p:ext uri="{BB962C8B-B14F-4D97-AF65-F5344CB8AC3E}">
        <p14:creationId xmlns:p14="http://schemas.microsoft.com/office/powerpoint/2010/main" val="16224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52281"/>
            <a:ext cx="2114042" cy="2155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978" y="1364860"/>
            <a:ext cx="3136137" cy="1695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80525" y="4648884"/>
            <a:ext cx="220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Get picture of me lying on the </a:t>
            </a:r>
            <a:r>
              <a:rPr lang="en-GB" dirty="0" err="1" smtClean="0"/>
              <a:t>lalio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0092"/>
            <a:ext cx="2114043" cy="2256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97" y="4404574"/>
            <a:ext cx="3476612" cy="1913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43" y="1373086"/>
            <a:ext cx="3030935" cy="2015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98190" y="3396820"/>
            <a:ext cx="3146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When I think about what orange would smell like, I think about the strong sweet smell of oranges</a:t>
            </a:r>
            <a:r>
              <a:rPr lang="en-GB" sz="1200" dirty="0"/>
              <a:t>. </a:t>
            </a:r>
            <a:r>
              <a:rPr lang="en-GB" sz="1200" dirty="0" smtClean="0"/>
              <a:t>I may  include it </a:t>
            </a:r>
            <a:r>
              <a:rPr lang="en-GB" sz="1200" dirty="0"/>
              <a:t>in my film to portray the colour </a:t>
            </a:r>
            <a:r>
              <a:rPr lang="en-GB" sz="1200" dirty="0" smtClean="0"/>
              <a:t>orange.</a:t>
            </a:r>
            <a:endParaRPr lang="en-GB" sz="1200" dirty="0"/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185762" y="3048167"/>
            <a:ext cx="2990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This is Steven Gerrard he may be 35 but this is him showing he has still got loads of energy as he trains for the season ahead</a:t>
            </a:r>
            <a:r>
              <a:rPr lang="en-GB" sz="1200" dirty="0"/>
              <a:t>. </a:t>
            </a:r>
            <a:r>
              <a:rPr lang="en-GB" sz="1200" dirty="0" smtClean="0"/>
              <a:t>Energy is an orange connotation.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953504"/>
            <a:ext cx="267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Here is one of the many hazard warnings to look out for and also the word hazard is an yellow connotation. 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9800823" y="4404575"/>
            <a:ext cx="1944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Smelling lemons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908" y="3686641"/>
            <a:ext cx="2609187" cy="21745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352209" y="5885645"/>
            <a:ext cx="2741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Just like oranges, when I think about the smells of yellow, lemons pop in mind due to the strong sweetness.</a:t>
            </a:r>
            <a:endParaRPr lang="en-GB"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06" y="3875062"/>
            <a:ext cx="3190402" cy="198610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44995" y="5861172"/>
            <a:ext cx="3407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When I think about the colour </a:t>
            </a:r>
            <a:r>
              <a:rPr lang="en-GB" sz="1200" dirty="0" smtClean="0"/>
              <a:t>yellow </a:t>
            </a:r>
            <a:r>
              <a:rPr lang="en-GB" sz="1200" dirty="0"/>
              <a:t>in my mind </a:t>
            </a:r>
            <a:r>
              <a:rPr lang="en-GB" sz="1200" dirty="0" smtClean="0"/>
              <a:t>apart from energy and hazard, </a:t>
            </a:r>
            <a:r>
              <a:rPr lang="en-GB" sz="1200" dirty="0"/>
              <a:t>I think  </a:t>
            </a:r>
            <a:r>
              <a:rPr lang="en-GB" sz="1200" dirty="0" smtClean="0"/>
              <a:t>about sunshine. </a:t>
            </a:r>
            <a:r>
              <a:rPr lang="en-GB" sz="1200" dirty="0"/>
              <a:t>Here is an example </a:t>
            </a:r>
            <a:r>
              <a:rPr lang="en-GB" sz="1200" dirty="0" smtClean="0"/>
              <a:t>as I relax on holiday.  </a:t>
            </a:r>
            <a:r>
              <a:rPr lang="en-GB" sz="1200" dirty="0"/>
              <a:t>S</a:t>
            </a:r>
            <a:r>
              <a:rPr lang="en-GB" sz="1200" dirty="0" smtClean="0"/>
              <a:t>unshine is a yellow connotations. </a:t>
            </a:r>
            <a:endParaRPr lang="en-GB" sz="12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9" y="78290"/>
            <a:ext cx="10058400" cy="7536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20" y="1352282"/>
            <a:ext cx="3670480" cy="1720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81115" y="3072816"/>
            <a:ext cx="3606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My little yellow saucepan </a:t>
            </a:r>
            <a:r>
              <a:rPr lang="en-GB" sz="1200" dirty="0"/>
              <a:t>will be the item to be used in the film when I show the audience what item I use to portray the colour </a:t>
            </a:r>
            <a:r>
              <a:rPr lang="en-GB" sz="1200" dirty="0" smtClean="0"/>
              <a:t>yellow.</a:t>
            </a:r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907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92828" y="566049"/>
            <a:ext cx="2884870" cy="2504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918" y="555784"/>
            <a:ext cx="2527724" cy="2504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46240" y="336655"/>
            <a:ext cx="2504941" cy="2986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5338" y="4036341"/>
            <a:ext cx="180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Picture of woodland trees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21435" y="4546245"/>
            <a:ext cx="2150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Champange</a:t>
            </a:r>
            <a:r>
              <a:rPr lang="en-GB" dirty="0" smtClean="0"/>
              <a:t> bottle cropped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-56276" y="2964590"/>
            <a:ext cx="3527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When I first thought about yellow, the yellow pages first came into </a:t>
            </a:r>
            <a:r>
              <a:rPr lang="en-GB" sz="1200" dirty="0" smtClean="0"/>
              <a:t>mind</a:t>
            </a:r>
            <a:r>
              <a:rPr lang="en-GB" sz="1200" dirty="0" smtClean="0"/>
              <a:t>, as this was my first thought  I had to put it in my mood board.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792828" y="3082415"/>
            <a:ext cx="2884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The inspiration from this was to symbolism a close connection to the environment</a:t>
            </a:r>
            <a:r>
              <a:rPr lang="en-GB" sz="1200" dirty="0"/>
              <a:t>. </a:t>
            </a:r>
            <a:r>
              <a:rPr lang="en-GB" sz="1200" dirty="0" smtClean="0"/>
              <a:t>Environment is a green connotation. 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706918" y="3096101"/>
            <a:ext cx="2527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Healthy is a green connotation, also with this picture smells is proved by the wonderful fresh smell of the outside environment.  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9349390" y="3060727"/>
            <a:ext cx="2865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The inspiration from this was to symbolism a character having a close connection to the elements of unchanging nature. </a:t>
            </a:r>
            <a:r>
              <a:rPr lang="en-GB" sz="1200" dirty="0"/>
              <a:t>Unchanging </a:t>
            </a:r>
            <a:r>
              <a:rPr lang="en-GB" sz="1200" dirty="0" smtClean="0"/>
              <a:t>nature is a green connotation.</a:t>
            </a:r>
            <a:endParaRPr lang="en-GB" sz="1200" b="1" dirty="0"/>
          </a:p>
          <a:p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9" r="53874"/>
          <a:stretch/>
        </p:blipFill>
        <p:spPr>
          <a:xfrm>
            <a:off x="14609" y="4112722"/>
            <a:ext cx="3155324" cy="23454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93" y="4107087"/>
            <a:ext cx="2573787" cy="16755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00567" y="5793929"/>
            <a:ext cx="3522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When thinking about the colour </a:t>
            </a:r>
            <a:r>
              <a:rPr lang="en-GB" sz="1200" dirty="0" smtClean="0"/>
              <a:t>green, </a:t>
            </a:r>
            <a:r>
              <a:rPr lang="en-GB" sz="1200" dirty="0"/>
              <a:t>I think </a:t>
            </a:r>
            <a:r>
              <a:rPr lang="en-GB" sz="1200" dirty="0" smtClean="0"/>
              <a:t>of trees </a:t>
            </a:r>
            <a:r>
              <a:rPr lang="en-GB" sz="1200" dirty="0" smtClean="0"/>
              <a:t>and it’s beautiful </a:t>
            </a:r>
            <a:r>
              <a:rPr lang="en-GB" sz="1200" dirty="0" smtClean="0"/>
              <a:t>affections</a:t>
            </a:r>
            <a:r>
              <a:rPr lang="en-GB" sz="1200" dirty="0" smtClean="0"/>
              <a:t>. </a:t>
            </a:r>
            <a:r>
              <a:rPr lang="en-GB" sz="1200" dirty="0" smtClean="0"/>
              <a:t>I will</a:t>
            </a:r>
            <a:r>
              <a:rPr lang="en-GB" sz="1200" dirty="0" smtClean="0"/>
              <a:t> </a:t>
            </a:r>
            <a:r>
              <a:rPr lang="en-GB" sz="1200" dirty="0" smtClean="0"/>
              <a:t>be </a:t>
            </a:r>
            <a:r>
              <a:rPr lang="en-GB" sz="1200" dirty="0" smtClean="0"/>
              <a:t>using this </a:t>
            </a:r>
            <a:r>
              <a:rPr lang="en-GB" sz="1200" dirty="0" smtClean="0"/>
              <a:t>in the film to symbolise the colour green. Also with this picture sounds is proved by the sounds of whistling trees.</a:t>
            </a:r>
            <a:endParaRPr lang="en-GB" sz="12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143"/>
            <a:ext cx="3792827" cy="23296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706918" y="5782615"/>
            <a:ext cx="2634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When I saw this I had to take a picture of the freshly cut grass because the smell of it is so nice to sniff and it gives me an indication that it is going to be a good day.</a:t>
            </a:r>
            <a:endParaRPr lang="en-GB" sz="12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014" y="4107087"/>
            <a:ext cx="2819986" cy="167552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372014" y="5782615"/>
            <a:ext cx="2819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This is some northern lights in Lapland, </a:t>
            </a:r>
            <a:r>
              <a:rPr lang="en-GB" sz="1200" dirty="0" smtClean="0"/>
              <a:t>I put it on my </a:t>
            </a:r>
            <a:r>
              <a:rPr lang="en-GB" sz="1200" dirty="0" err="1" smtClean="0"/>
              <a:t>moodboard</a:t>
            </a:r>
            <a:r>
              <a:rPr lang="en-GB" sz="1200" dirty="0" smtClean="0"/>
              <a:t> </a:t>
            </a:r>
            <a:r>
              <a:rPr lang="en-GB" sz="1200" dirty="0" smtClean="0"/>
              <a:t>because it brings back great family memories in </a:t>
            </a:r>
            <a:r>
              <a:rPr lang="en-GB" sz="1200" dirty="0" smtClean="0"/>
              <a:t>Lapland and also it was a wonderful view to look at.</a:t>
            </a:r>
            <a:endParaRPr lang="en-GB" sz="12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48" y="-65714"/>
            <a:ext cx="10058400" cy="7536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" y="561760"/>
            <a:ext cx="3815083" cy="23520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43" y="4092613"/>
            <a:ext cx="3686496" cy="171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37" y="844385"/>
            <a:ext cx="3416913" cy="1781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41" y="1039978"/>
            <a:ext cx="2507087" cy="1536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070" y="1090607"/>
            <a:ext cx="2496930" cy="1527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385"/>
            <a:ext cx="3587046" cy="17591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0" y="5951843"/>
            <a:ext cx="35870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Here is a picture of some waves crashing together, the inspiration I got when putting it on my mood board </a:t>
            </a:r>
            <a:r>
              <a:rPr lang="en-GB" sz="1200" dirty="0" smtClean="0"/>
              <a:t>was </a:t>
            </a:r>
            <a:r>
              <a:rPr lang="en-GB" sz="1200" dirty="0" smtClean="0"/>
              <a:t>the water element as water </a:t>
            </a:r>
            <a:r>
              <a:rPr lang="en-GB" sz="1200" dirty="0"/>
              <a:t>has  </a:t>
            </a:r>
            <a:r>
              <a:rPr lang="en-GB" sz="1200" dirty="0" smtClean="0"/>
              <a:t>a big blue connation</a:t>
            </a:r>
            <a:r>
              <a:rPr lang="en-GB" sz="1200" dirty="0" smtClean="0"/>
              <a:t>.</a:t>
            </a:r>
            <a:endParaRPr lang="en-GB" sz="1200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607437" y="2618154"/>
            <a:ext cx="3416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When thinking about the colour </a:t>
            </a:r>
            <a:r>
              <a:rPr lang="en-GB" sz="1200" dirty="0" smtClean="0"/>
              <a:t>blue, </a:t>
            </a:r>
            <a:r>
              <a:rPr lang="en-GB" sz="1200" dirty="0"/>
              <a:t>I think of </a:t>
            </a:r>
            <a:r>
              <a:rPr lang="en-GB" sz="1200" dirty="0" smtClean="0"/>
              <a:t>trust. Steven Gerrard shows trust to Jordan Henderson by giving him the captain armband as Steven Gerrard is being substituted</a:t>
            </a:r>
            <a:r>
              <a:rPr lang="en-GB" sz="1200" dirty="0"/>
              <a:t>.</a:t>
            </a:r>
            <a:r>
              <a:rPr lang="en-GB" sz="1200" dirty="0" smtClean="0"/>
              <a:t> Trust is a blue connation. </a:t>
            </a:r>
            <a:endParaRPr lang="en-GB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24350" y="2618153"/>
            <a:ext cx="2507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This is the Union Jack flag, I wanted to include it because the majority of the flag is blue and I am proud to say I am proud to be British.</a:t>
            </a:r>
            <a:endParaRPr lang="en-GB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46" y="3874921"/>
            <a:ext cx="3457697" cy="19943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87046" y="5869250"/>
            <a:ext cx="345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When thinking about the colour </a:t>
            </a:r>
            <a:r>
              <a:rPr lang="en-GB" sz="1200" dirty="0" smtClean="0"/>
              <a:t>purple/violent, </a:t>
            </a:r>
            <a:r>
              <a:rPr lang="en-GB" sz="1200" dirty="0"/>
              <a:t>I think of </a:t>
            </a:r>
            <a:r>
              <a:rPr lang="en-GB" sz="1200" dirty="0" smtClean="0"/>
              <a:t>royalty. </a:t>
            </a:r>
            <a:r>
              <a:rPr lang="en-GB" sz="1200" dirty="0"/>
              <a:t>Steven Gerrard </a:t>
            </a:r>
            <a:r>
              <a:rPr lang="en-GB" sz="1200" dirty="0" smtClean="0"/>
              <a:t>is a brilliant example as he has been his boyhood club Liverpool FC for 29 years. Royalty is a violet/purple connation. </a:t>
            </a:r>
            <a:endParaRPr lang="en-GB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43" y="3874921"/>
            <a:ext cx="3966694" cy="20769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44743" y="6034435"/>
            <a:ext cx="396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When I think about what </a:t>
            </a:r>
            <a:r>
              <a:rPr lang="en-GB" sz="1200" dirty="0" smtClean="0"/>
              <a:t>purple might sound </a:t>
            </a:r>
            <a:r>
              <a:rPr lang="en-GB" sz="1200" dirty="0"/>
              <a:t>like, I think </a:t>
            </a:r>
            <a:r>
              <a:rPr lang="en-GB" sz="1200" dirty="0" smtClean="0"/>
              <a:t>about the loud rumbles of lighting striking. </a:t>
            </a:r>
            <a:r>
              <a:rPr lang="en-GB" sz="1200" dirty="0"/>
              <a:t>I may  include it in my film to portray the colour </a:t>
            </a:r>
            <a:r>
              <a:rPr lang="en-GB" sz="1200" dirty="0" smtClean="0"/>
              <a:t>purple/violet.</a:t>
            </a:r>
            <a:endParaRPr lang="en-GB"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39" y="0"/>
            <a:ext cx="10058400" cy="753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33" y="3874921"/>
            <a:ext cx="3672111" cy="19943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2" b="28638"/>
          <a:stretch/>
        </p:blipFill>
        <p:spPr>
          <a:xfrm>
            <a:off x="0" y="844384"/>
            <a:ext cx="3587046" cy="17819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42533" y="2626361"/>
            <a:ext cx="3629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This blue lid of a plastic milk bottle </a:t>
            </a:r>
            <a:r>
              <a:rPr lang="en-GB" sz="1400" dirty="0"/>
              <a:t>will be the item to be used in the film when I show the audience </a:t>
            </a:r>
            <a:r>
              <a:rPr lang="en-GB" sz="1400" dirty="0" smtClean="0"/>
              <a:t>what item I use to portray the colour blue.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54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003"/>
            <a:ext cx="2717442" cy="27174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142445"/>
            <a:ext cx="2717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Here is a picture of some blue bells, the inspiration I got when taking it was the smells of purple/violet. The smells come from the blossoms. </a:t>
            </a:r>
            <a:endParaRPr lang="en-GB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3" y="-117188"/>
            <a:ext cx="1005927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822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AcmeFont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Damon</dc:creator>
  <cp:lastModifiedBy>Alex Damon</cp:lastModifiedBy>
  <cp:revision>45</cp:revision>
  <cp:lastPrinted>2015-09-16T19:55:52Z</cp:lastPrinted>
  <dcterms:created xsi:type="dcterms:W3CDTF">2015-09-12T05:56:36Z</dcterms:created>
  <dcterms:modified xsi:type="dcterms:W3CDTF">2015-09-18T18:46:06Z</dcterms:modified>
</cp:coreProperties>
</file>