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A829-88A9-43E2-B82D-98A3A0C348F9}" type="datetimeFigureOut">
              <a:rPr lang="en-GB" smtClean="0"/>
              <a:t>09/09/2015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82ED-4F08-4A08-9D89-8674B1917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2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A829-88A9-43E2-B82D-98A3A0C348F9}" type="datetimeFigureOut">
              <a:rPr lang="en-GB" smtClean="0"/>
              <a:t>09/09/2015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82ED-4F08-4A08-9D89-8674B1917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55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A829-88A9-43E2-B82D-98A3A0C348F9}" type="datetimeFigureOut">
              <a:rPr lang="en-GB" smtClean="0"/>
              <a:t>09/09/2015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82ED-4F08-4A08-9D89-8674B1917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A829-88A9-43E2-B82D-98A3A0C348F9}" type="datetimeFigureOut">
              <a:rPr lang="en-GB" smtClean="0"/>
              <a:t>09/09/2015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82ED-4F08-4A08-9D89-8674B1917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18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A829-88A9-43E2-B82D-98A3A0C348F9}" type="datetimeFigureOut">
              <a:rPr lang="en-GB" smtClean="0"/>
              <a:t>09/09/2015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82ED-4F08-4A08-9D89-8674B1917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25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A829-88A9-43E2-B82D-98A3A0C348F9}" type="datetimeFigureOut">
              <a:rPr lang="en-GB" smtClean="0"/>
              <a:t>09/09/2015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82ED-4F08-4A08-9D89-8674B1917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4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A829-88A9-43E2-B82D-98A3A0C348F9}" type="datetimeFigureOut">
              <a:rPr lang="en-GB" smtClean="0"/>
              <a:t>09/09/2015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82ED-4F08-4A08-9D89-8674B1917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17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A829-88A9-43E2-B82D-98A3A0C348F9}" type="datetimeFigureOut">
              <a:rPr lang="en-GB" smtClean="0"/>
              <a:t>09/09/2015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82ED-4F08-4A08-9D89-8674B1917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97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A829-88A9-43E2-B82D-98A3A0C348F9}" type="datetimeFigureOut">
              <a:rPr lang="en-GB" smtClean="0"/>
              <a:t>09/09/2015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82ED-4F08-4A08-9D89-8674B1917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20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A829-88A9-43E2-B82D-98A3A0C348F9}" type="datetimeFigureOut">
              <a:rPr lang="en-GB" smtClean="0"/>
              <a:t>09/09/2015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82ED-4F08-4A08-9D89-8674B1917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01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A829-88A9-43E2-B82D-98A3A0C348F9}" type="datetimeFigureOut">
              <a:rPr lang="en-GB" smtClean="0"/>
              <a:t>09/09/2015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82ED-4F08-4A08-9D89-8674B1917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22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A829-88A9-43E2-B82D-98A3A0C348F9}" type="datetimeFigureOut">
              <a:rPr lang="en-GB" smtClean="0"/>
              <a:t>09/09/2015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382ED-4F08-4A08-9D89-8674B1917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67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g"/><Relationship Id="rId7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2.jpg"/><Relationship Id="rId10" Type="http://schemas.openxmlformats.org/officeDocument/2006/relationships/image" Target="../media/image16.jpg"/><Relationship Id="rId4" Type="http://schemas.openxmlformats.org/officeDocument/2006/relationships/image" Target="../media/image11.jpg"/><Relationship Id="rId9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7.jpg"/><Relationship Id="rId7" Type="http://schemas.openxmlformats.org/officeDocument/2006/relationships/image" Target="../media/image2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4.jpeg"/><Relationship Id="rId9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9.png"/><Relationship Id="rId7" Type="http://schemas.openxmlformats.org/officeDocument/2006/relationships/image" Target="../media/image28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69554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18thCentury" pitchFamily="2" charset="0"/>
              </a:rPr>
              <a:t/>
            </a:r>
            <a:br>
              <a:rPr lang="en-GB" dirty="0" smtClean="0">
                <a:latin typeface="18thCentury" pitchFamily="2" charset="0"/>
              </a:rPr>
            </a:br>
            <a:r>
              <a:rPr lang="en-GB" sz="3600" dirty="0" smtClean="0">
                <a:latin typeface="18thCentury" pitchFamily="2" charset="0"/>
              </a:rPr>
              <a:t>Mood Board For </a:t>
            </a:r>
            <a:r>
              <a:rPr lang="en-GB" sz="3600" dirty="0" smtClean="0">
                <a:solidFill>
                  <a:schemeClr val="bg1"/>
                </a:solidFill>
                <a:latin typeface="18thCentury" pitchFamily="2" charset="0"/>
              </a:rPr>
              <a:t>‘</a:t>
            </a:r>
            <a:r>
              <a:rPr lang="en-GB" sz="3600" dirty="0" smtClean="0">
                <a:latin typeface="18thCentury" pitchFamily="2" charset="0"/>
              </a:rPr>
              <a:t>Home Sweet Home</a:t>
            </a:r>
            <a:r>
              <a:rPr lang="en-GB" sz="3600" dirty="0" smtClean="0">
                <a:solidFill>
                  <a:schemeClr val="bg1"/>
                </a:solidFill>
                <a:latin typeface="18thCentury" pitchFamily="2" charset="0"/>
              </a:rPr>
              <a:t>’</a:t>
            </a:r>
            <a:r>
              <a:rPr lang="en-GB" sz="3600" dirty="0" smtClean="0">
                <a:latin typeface="18thCentury" pitchFamily="2" charset="0"/>
              </a:rPr>
              <a:t/>
            </a:r>
            <a:br>
              <a:rPr lang="en-GB" sz="3600" dirty="0" smtClean="0">
                <a:latin typeface="18thCentury" pitchFamily="2" charset="0"/>
              </a:rPr>
            </a:br>
            <a:r>
              <a:rPr lang="en-GB" dirty="0">
                <a:latin typeface="18thCentury" pitchFamily="2" charset="0"/>
              </a:rPr>
              <a:t/>
            </a:r>
            <a:br>
              <a:rPr lang="en-GB" dirty="0">
                <a:latin typeface="18thCentury" pitchFamily="2" charset="0"/>
              </a:rPr>
            </a:br>
            <a:endParaRPr lang="en-GB" dirty="0">
              <a:latin typeface="18thCentury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1" y="517657"/>
            <a:ext cx="3270116" cy="2869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1761" y="3389646"/>
            <a:ext cx="325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This stump in the woodland gave me inspiration of a possible location where the character may possibly sit down as he writes for his diary.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16" y="517654"/>
            <a:ext cx="3117805" cy="28694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0116" y="3399582"/>
            <a:ext cx="311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This stream in the woodland was to show the symbolism of ‘calmness’ of the village.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925" y="517655"/>
            <a:ext cx="2626619" cy="2481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1" y="423351"/>
            <a:ext cx="537199" cy="6201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91710" y="2953870"/>
            <a:ext cx="2653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Here is a shot of the stream again, but this time the stream was token at a different angle. </a:t>
            </a:r>
            <a:r>
              <a:rPr lang="en-GB" sz="1100" dirty="0">
                <a:solidFill>
                  <a:schemeClr val="bg1"/>
                </a:solidFill>
              </a:rPr>
              <a:t>This picture is going to be for the flashback images in the film. </a:t>
            </a:r>
            <a:r>
              <a:rPr lang="en-GB" sz="1100" dirty="0" smtClean="0">
                <a:solidFill>
                  <a:schemeClr val="bg1"/>
                </a:solidFill>
              </a:rPr>
              <a:t> All to be faded in.</a:t>
            </a:r>
            <a:endParaRPr lang="en-GB" sz="1100" dirty="0">
              <a:solidFill>
                <a:schemeClr val="bg1"/>
              </a:solidFill>
            </a:endParaRPr>
          </a:p>
          <a:p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47" y="537989"/>
            <a:ext cx="2699298" cy="26306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96975" y="3107312"/>
            <a:ext cx="269929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This weird looking stump of a tree  was to show there is an unknown wilderness out there in Market Lavington. I had to take the picture because of the tree’s weird appearance. </a:t>
            </a:r>
            <a:r>
              <a:rPr lang="en-GB" sz="1100" dirty="0">
                <a:solidFill>
                  <a:schemeClr val="bg1"/>
                </a:solidFill>
              </a:rPr>
              <a:t>This picture is going to be for the flashback images in the film. </a:t>
            </a:r>
          </a:p>
          <a:p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" y="3979272"/>
            <a:ext cx="3112843" cy="21201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875" y="6112275"/>
            <a:ext cx="31128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The uphill part of the woodland gave me inspiration of a possible location where the character may possibly walk up the hill.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253" y="4026723"/>
            <a:ext cx="3011507" cy="20252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90030" y="6027636"/>
            <a:ext cx="297141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This picture just went out to prove that the wildlife around the village is amazing to see wherever you go. </a:t>
            </a:r>
            <a:r>
              <a:rPr lang="en-GB" sz="1100" dirty="0">
                <a:solidFill>
                  <a:schemeClr val="bg1"/>
                </a:solidFill>
              </a:rPr>
              <a:t>This picture is going to be for the flashback images in the film. </a:t>
            </a:r>
          </a:p>
          <a:p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074" y="3861247"/>
            <a:ext cx="2706710" cy="190837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56513" y="5735248"/>
            <a:ext cx="270905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One of the many views in the village which tells the audience when you look down on the views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GB" sz="1100" dirty="0" smtClean="0">
                <a:solidFill>
                  <a:schemeClr val="bg1"/>
                </a:solidFill>
              </a:rPr>
              <a:t>they are amazing. It also feels as though you are viewing the location, from behind the character. </a:t>
            </a:r>
            <a:r>
              <a:rPr lang="en-GB" sz="1100" dirty="0">
                <a:solidFill>
                  <a:schemeClr val="bg1"/>
                </a:solidFill>
              </a:rPr>
              <a:t>This picture is going to be for the flashback images in the film. </a:t>
            </a:r>
          </a:p>
          <a:p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48552" y="6112275"/>
            <a:ext cx="174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Alex Damon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3955" y="0"/>
            <a:ext cx="6550002" cy="66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6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051" y="0"/>
            <a:ext cx="5038467" cy="5151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571"/>
            <a:ext cx="2743200" cy="2359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831603"/>
            <a:ext cx="2743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With the woodland being a possible location I got intrigued to show the audience what it would be like if I did the writing in the diary scene in the woodland.  I may change the location to Salisbury Plain. 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15154"/>
            <a:ext cx="3039414" cy="26444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3159576"/>
            <a:ext cx="30394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The inspiration from this was to symbolism the character having a close connection to the elements of nature. 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14" y="515154"/>
            <a:ext cx="3013656" cy="23680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31098" y="2873970"/>
            <a:ext cx="3013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This is St Marys Church, to show where I go each Sunday and also it is an insight of a place which makes me feel comfortable with no worries. </a:t>
            </a:r>
            <a:r>
              <a:rPr lang="en-GB" sz="1100" dirty="0">
                <a:solidFill>
                  <a:schemeClr val="bg1"/>
                </a:solidFill>
              </a:rPr>
              <a:t>This picture is going to be for the flashback images in the film. </a:t>
            </a:r>
          </a:p>
          <a:p>
            <a:endParaRPr lang="en-GB" sz="11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571"/>
            <a:ext cx="537199" cy="6201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12" y="515154"/>
            <a:ext cx="3013656" cy="23492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96270" y="2820636"/>
            <a:ext cx="3013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Some of the most happiest memories in my life took place in this location</a:t>
            </a:r>
            <a:r>
              <a:rPr lang="en-GB" sz="1100" dirty="0">
                <a:solidFill>
                  <a:schemeClr val="bg1"/>
                </a:solidFill>
              </a:rPr>
              <a:t>.</a:t>
            </a:r>
            <a:r>
              <a:rPr lang="en-GB" sz="1100" dirty="0" smtClean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I</a:t>
            </a:r>
            <a:r>
              <a:rPr lang="en-GB" sz="1100" dirty="0" smtClean="0">
                <a:solidFill>
                  <a:schemeClr val="bg1"/>
                </a:solidFill>
              </a:rPr>
              <a:t>t is of Davies Field, the most popular and famous football pitch in the Lavington area.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scontent-lhr3-1.xx.fbcdn.net/hphotos-xpf1/v/t1.0-9/p206x206/11902255_946556192071470_3125414655896800560_n.jpg?oh=72f73123faaea2537664cff9273b3973&amp;oe=567E0AD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9643"/>
            <a:ext cx="2743200" cy="24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6207616"/>
            <a:ext cx="29363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This is  at the top of Lavington Hill for the most likely location to show where the character will be sat for the writing diary scene.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54" y="3872024"/>
            <a:ext cx="3032467" cy="22233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78844" y="6027003"/>
            <a:ext cx="2839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Here is showing another example of an amazing downwards view on Market Lavington but in a different location this time.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286" y="3759740"/>
            <a:ext cx="3039414" cy="21738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1047" y="5842337"/>
            <a:ext cx="3151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For </a:t>
            </a:r>
            <a:r>
              <a:rPr lang="en-GB" sz="1200" dirty="0" smtClean="0">
                <a:solidFill>
                  <a:schemeClr val="bg1"/>
                </a:solidFill>
              </a:rPr>
              <a:t>the possible </a:t>
            </a:r>
            <a:r>
              <a:rPr lang="en-GB" sz="1200" dirty="0">
                <a:solidFill>
                  <a:schemeClr val="bg1"/>
                </a:solidFill>
              </a:rPr>
              <a:t>location choice </a:t>
            </a:r>
            <a:r>
              <a:rPr lang="en-GB" sz="1200" dirty="0" smtClean="0">
                <a:solidFill>
                  <a:schemeClr val="bg1"/>
                </a:solidFill>
              </a:rPr>
              <a:t>of </a:t>
            </a:r>
            <a:r>
              <a:rPr lang="en-GB" sz="1200" dirty="0">
                <a:solidFill>
                  <a:schemeClr val="bg1"/>
                </a:solidFill>
              </a:rPr>
              <a:t>the woodland area, I got inspired to give the audiences a feel of what it would be like if I </a:t>
            </a:r>
            <a:r>
              <a:rPr lang="en-GB" sz="1200" dirty="0" smtClean="0">
                <a:solidFill>
                  <a:schemeClr val="bg1"/>
                </a:solidFill>
              </a:rPr>
              <a:t>did </a:t>
            </a:r>
            <a:r>
              <a:rPr lang="en-GB" sz="1200" dirty="0">
                <a:solidFill>
                  <a:schemeClr val="bg1"/>
                </a:solidFill>
              </a:rPr>
              <a:t>the walking up the hill scene in the woodland</a:t>
            </a:r>
            <a:r>
              <a:rPr lang="en-GB" sz="1200" dirty="0" smtClean="0">
                <a:solidFill>
                  <a:schemeClr val="bg1"/>
                </a:solidFill>
              </a:rPr>
              <a:t>. I may change the location to Salisbury Plain.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72605" y="31423"/>
            <a:ext cx="174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Alex Damon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1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955" y="0"/>
            <a:ext cx="6550002" cy="669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0" y="563793"/>
            <a:ext cx="2936382" cy="2407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701"/>
            <a:ext cx="537199" cy="620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874" y="681497"/>
            <a:ext cx="3079032" cy="25807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0229" y="3250725"/>
            <a:ext cx="318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The picture will show the audience the mostly likely location for the scene where the character walks up the hill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smtClean="0">
                <a:solidFill>
                  <a:schemeClr val="bg1"/>
                </a:solidFill>
              </a:rPr>
              <a:t>to start the film. 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30" y="669701"/>
            <a:ext cx="2846231" cy="24749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88549" y="3116601"/>
            <a:ext cx="2846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The inspiration from this was to symbolism the character having a close connection to the elements of nature.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680" y="688464"/>
            <a:ext cx="3136877" cy="24561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50070" y="3108350"/>
            <a:ext cx="3136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Here is the local pub called the Green Dragon, I took it because I feel as though this place is my family’s second home and it shows the togetherness in the community. 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5958"/>
            <a:ext cx="2924483" cy="23840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9341" y="5927656"/>
            <a:ext cx="29244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This is Lavington School, a place where there has been the best memories and it gave me inspiration to show an example of happy memories</a:t>
            </a:r>
            <a:r>
              <a:rPr lang="en-GB" sz="1100" dirty="0">
                <a:solidFill>
                  <a:schemeClr val="bg1"/>
                </a:solidFill>
              </a:rPr>
              <a:t>. This picture is going to be for the flashback images in the film. </a:t>
            </a:r>
          </a:p>
          <a:p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482" y="3850880"/>
            <a:ext cx="3284581" cy="19260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81551" y="5764376"/>
            <a:ext cx="3170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This is a family picture and it gave me inspiration to show an example of what I would miss if I were leaving tomorrow. </a:t>
            </a:r>
            <a:r>
              <a:rPr lang="en-GB" sz="1200" dirty="0">
                <a:solidFill>
                  <a:schemeClr val="bg1"/>
                </a:solidFill>
              </a:rPr>
              <a:t>This picture is going to be for the flashback images in the film. </a:t>
            </a:r>
          </a:p>
          <a:p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40" y="3804064"/>
            <a:ext cx="2787693" cy="23325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235396" y="6136658"/>
            <a:ext cx="2775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I thought the sign when entering the village was a good introduction to the location. It will start the flashback images for the film.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181" y="3850880"/>
            <a:ext cx="3047376" cy="228577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950070" y="6136658"/>
            <a:ext cx="3059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Here is the character looking around </a:t>
            </a:r>
            <a:r>
              <a:rPr lang="en-GB" sz="1200" dirty="0" err="1" smtClean="0">
                <a:solidFill>
                  <a:schemeClr val="bg1"/>
                </a:solidFill>
              </a:rPr>
              <a:t>Broadwell</a:t>
            </a:r>
            <a:r>
              <a:rPr lang="en-GB" sz="1200" dirty="0" smtClean="0">
                <a:solidFill>
                  <a:schemeClr val="bg1"/>
                </a:solidFill>
              </a:rPr>
              <a:t>, this is a place to gather your thoughts in the village.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66778" y="150184"/>
            <a:ext cx="174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Alex Damon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7429" y="2935650"/>
            <a:ext cx="2924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Looking downwards again on Market Lavington as I take the picture from the top of Lavington Hill.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52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701"/>
            <a:ext cx="3157861" cy="2129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038" y="0"/>
            <a:ext cx="6550002" cy="6697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799471"/>
            <a:ext cx="3373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Here is the character showing the way to the village ‘museum’, I took this picture because it is very interesting to look back at our history.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981" y="654616"/>
            <a:ext cx="3251949" cy="2144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101" y="2773762"/>
            <a:ext cx="325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This is the character sitting on the most famous bench which has also been around the longest in the village.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30" y="669701"/>
            <a:ext cx="3176110" cy="2129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32930" y="2799471"/>
            <a:ext cx="3176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When I saw this I had to take a picture of the fields which are behind the houses. This symbolisms a good place to live in.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701"/>
            <a:ext cx="537199" cy="620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62" y="3469172"/>
            <a:ext cx="3180981" cy="27988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8599" y="6219564"/>
            <a:ext cx="3180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This is the village’s community hall, I took it because this is location where all the locals come together.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442" y="3469172"/>
            <a:ext cx="3510540" cy="25799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51442" y="6012959"/>
            <a:ext cx="3510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Here is the character is seen having a good time out on the swings in the woodland area, conveying the joyful atmosphere. </a:t>
            </a:r>
            <a:r>
              <a:rPr lang="en-GB" sz="1200" dirty="0">
                <a:solidFill>
                  <a:schemeClr val="bg1"/>
                </a:solidFill>
              </a:rPr>
              <a:t>This picture is going to be for the flashback images in the film. </a:t>
            </a:r>
          </a:p>
          <a:p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982" y="3498486"/>
            <a:ext cx="3981156" cy="23638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61982" y="5862297"/>
            <a:ext cx="398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Here is a picture of some pink flowers, the inspiration I got when taking it was the smells around the village. The smells come from the blossoms.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18192" y="0"/>
            <a:ext cx="174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Alex Damon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99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874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18thCentury</vt:lpstr>
      <vt:lpstr>Arial</vt:lpstr>
      <vt:lpstr>Calibri</vt:lpstr>
      <vt:lpstr>Calibri Light</vt:lpstr>
      <vt:lpstr>Office Theme</vt:lpstr>
      <vt:lpstr> Mood Board For ‘Home Sweet Home’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 Board For ‘Home Sweet Home’</dc:title>
  <dc:creator>Alex Damon</dc:creator>
  <cp:lastModifiedBy>2080069</cp:lastModifiedBy>
  <cp:revision>23</cp:revision>
  <cp:lastPrinted>2015-08-20T09:51:00Z</cp:lastPrinted>
  <dcterms:created xsi:type="dcterms:W3CDTF">2015-08-16T15:22:05Z</dcterms:created>
  <dcterms:modified xsi:type="dcterms:W3CDTF">2015-09-09T15:06:58Z</dcterms:modified>
</cp:coreProperties>
</file>